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sz="1000">
              <a:solidFill>
                <a:schemeClr val="lt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#slide=id.g1f39ef31fb_0_2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hyperlink" Target="#slide=id.g1f2b672db4_0_16" TargetMode="External"/><Relationship Id="rId10" Type="http://schemas.openxmlformats.org/officeDocument/2006/relationships/hyperlink" Target="#slide=id.g1f2b8eec96_0_96" TargetMode="External"/><Relationship Id="rId9" Type="http://schemas.openxmlformats.org/officeDocument/2006/relationships/hyperlink" Target="#slide=id.g1f2b672db4_0_27" TargetMode="External"/><Relationship Id="rId5" Type="http://schemas.openxmlformats.org/officeDocument/2006/relationships/image" Target="../media/image4.png"/><Relationship Id="rId6" Type="http://schemas.openxmlformats.org/officeDocument/2006/relationships/hyperlink" Target="#slide=id.g1f2b672db4_0_5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hyperlink" Target="#slide=id.g29c0aa37c3_0_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#slide=id.g29c0aa37c3_0_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hyperlink" Target="#slide=id.g29c0aa37c3_0_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hyperlink" Target="#slide=id.g29c0aa37c3_0_2" TargetMode="External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hyperlink" Target="#slide=id.g1f2b672db4_0_72" TargetMode="External"/><Relationship Id="rId10" Type="http://schemas.openxmlformats.org/officeDocument/2006/relationships/hyperlink" Target="#slide=id.g1f2b672db4_0_61" TargetMode="External"/><Relationship Id="rId9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hyperlink" Target="#slide=id.g1f2b672db4_0_38" TargetMode="External"/><Relationship Id="rId7" Type="http://schemas.openxmlformats.org/officeDocument/2006/relationships/image" Target="../media/image14.png"/><Relationship Id="rId8" Type="http://schemas.openxmlformats.org/officeDocument/2006/relationships/hyperlink" Target="#slide=id.g1f2b672db4_0_49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51BO--wSYWI" TargetMode="External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#slide=id.g1f39ef31fb_0_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#slide=id.g1f39ef31fb_0_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hyperlink" Target="#slide=id.g1f39ef31fb_0_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#slide=id.g1f39ef31fb_0_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hyperlink" Target="#slide=id.g1f2b8eec96_0_46" TargetMode="External"/><Relationship Id="rId9" Type="http://schemas.openxmlformats.org/officeDocument/2006/relationships/image" Target="../media/image3.png"/><Relationship Id="rId5" Type="http://schemas.openxmlformats.org/officeDocument/2006/relationships/hyperlink" Target="#slide=id.g1f2b8eec96_0_62" TargetMode="External"/><Relationship Id="rId6" Type="http://schemas.openxmlformats.org/officeDocument/2006/relationships/hyperlink" Target="#slide=id.g1f2b8eec96_0_73" TargetMode="External"/><Relationship Id="rId7" Type="http://schemas.openxmlformats.org/officeDocument/2006/relationships/image" Target="../media/image7.png"/><Relationship Id="rId8" Type="http://schemas.openxmlformats.org/officeDocument/2006/relationships/hyperlink" Target="#slide=id.g1f2b8eec96_0_8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hyperlink" Target="#slide=id.g1f39ef31fb_0_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#slide=id.g1f39ef31fb_0_2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#slide=id.g1f39ef31fb_0_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 rot="-601846">
            <a:off x="-1042774" y="826928"/>
            <a:ext cx="8520643" cy="2052492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De La Cabeza a Los Pies</a:t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Por Eric Carle</a:t>
            </a:r>
            <a:endParaRPr sz="3000">
              <a:solidFill>
                <a:srgbClr val="00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Free vector graphic: Gorilla, Ape, Brown, Animal, Mammal - Free ...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703" y="0"/>
            <a:ext cx="34932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cocodrilo</a:t>
            </a:r>
            <a:r>
              <a:rPr lang="en"/>
              <a:t> y meneo las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caderas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Alligator - Free illustrations on Pixabay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25" y="1322525"/>
            <a:ext cx="5347135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 rot="-1155319">
            <a:off x="4579574" y="1931595"/>
            <a:ext cx="1424594" cy="4343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 rot="-9568417">
            <a:off x="1606294" y="2200465"/>
            <a:ext cx="1424543" cy="43441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>
            <a:hlinkClick r:id="rId4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gh Back Free Stock Photo - Public Domain Pictures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87" y="315811"/>
            <a:ext cx="2969838" cy="1380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9173984">
            <a:off x="634863" y="354675"/>
            <a:ext cx="904842" cy="2232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>
            <a:hlinkClick r:id="rId4"/>
          </p:cNvPr>
          <p:cNvSpPr/>
          <p:nvPr/>
        </p:nvSpPr>
        <p:spPr>
          <a:xfrm rot="5067293">
            <a:off x="883901" y="-513209"/>
            <a:ext cx="1726178" cy="3038229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Gorilla, Ape, Brown, Animal, Mammal - Free ..."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0600" y="2567273"/>
            <a:ext cx="2375150" cy="25398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 rot="-1661608">
            <a:off x="2850621" y="3224772"/>
            <a:ext cx="1267157" cy="25943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>
            <a:hlinkClick r:id="rId6"/>
          </p:cNvPr>
          <p:cNvSpPr/>
          <p:nvPr/>
        </p:nvSpPr>
        <p:spPr>
          <a:xfrm>
            <a:off x="2070600" y="2225875"/>
            <a:ext cx="2375100" cy="3245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artoon Grey Seal Vector Clipart - Free Public Domain Stock Photo ..." id="149" name="Shape 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3234" y="0"/>
            <a:ext cx="2234934" cy="215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 rot="-2427132">
            <a:off x="6175555" y="1308480"/>
            <a:ext cx="1112955" cy="23109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 rot="-7642589">
            <a:off x="4338293" y="1146472"/>
            <a:ext cx="1112924" cy="23113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lligator - Free illustrations on Pixabay" id="152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9375" y="2708400"/>
            <a:ext cx="3220414" cy="22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 rot="-1146047">
            <a:off x="8267345" y="3071733"/>
            <a:ext cx="857193" cy="259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 rot="-9578187">
            <a:off x="6476673" y="3232351"/>
            <a:ext cx="856957" cy="25948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>
            <a:hlinkClick r:id="rId9"/>
          </p:cNvPr>
          <p:cNvSpPr/>
          <p:nvPr/>
        </p:nvSpPr>
        <p:spPr>
          <a:xfrm rot="-4899637">
            <a:off x="6520931" y="2210818"/>
            <a:ext cx="1811959" cy="275977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>
            <a:hlinkClick r:id="rId10"/>
          </p:cNvPr>
          <p:cNvSpPr/>
          <p:nvPr/>
        </p:nvSpPr>
        <p:spPr>
          <a:xfrm rot="5208719">
            <a:off x="4816127" y="-271210"/>
            <a:ext cx="1747805" cy="270193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camello</a:t>
            </a:r>
            <a:r>
              <a:rPr lang="en"/>
              <a:t> y </a:t>
            </a:r>
            <a:r>
              <a:rPr lang="en"/>
              <a:t>dobló</a:t>
            </a:r>
            <a:r>
              <a:rPr lang="en"/>
              <a:t> las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rodillas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Camel - Free vector graphics on Pixabay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25" y="1077625"/>
            <a:ext cx="435697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Leg, Shin, Foot, Knee, Toes, Limb - Free ..."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948" y="1957350"/>
            <a:ext cx="2485355" cy="266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 rot="9536554">
            <a:off x="4937402" y="2780599"/>
            <a:ext cx="1424422" cy="4342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>
            <a:hlinkClick r:id="rId5"/>
          </p:cNvPr>
          <p:cNvSpPr/>
          <p:nvPr/>
        </p:nvSpPr>
        <p:spPr>
          <a:xfrm>
            <a:off x="78212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burro</a:t>
            </a:r>
            <a:r>
              <a:rPr lang="en"/>
              <a:t> y doy patadas con mis 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piernas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Donkey - Free vector graphics on Pixabay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800" y="1124375"/>
            <a:ext cx="356624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 rot="-1155319">
            <a:off x="6327049" y="3857370"/>
            <a:ext cx="1424594" cy="4343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 rot="-10309634">
            <a:off x="2431980" y="3931603"/>
            <a:ext cx="1424467" cy="43431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>
            <a:hlinkClick r:id="rId4"/>
          </p:cNvPr>
          <p:cNvSpPr/>
          <p:nvPr/>
        </p:nvSpPr>
        <p:spPr>
          <a:xfrm>
            <a:off x="78212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elefante</a:t>
            </a:r>
            <a:r>
              <a:rPr lang="en"/>
              <a:t> y </a:t>
            </a:r>
            <a:r>
              <a:rPr lang="en"/>
              <a:t>pisó</a:t>
            </a:r>
            <a:r>
              <a:rPr lang="en"/>
              <a:t> muy fuerte con mis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pies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Elephant | Free Stock Photo | Illustration of a cartoon girl ...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450" y="1170125"/>
            <a:ext cx="2921383" cy="382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 rot="-1155319">
            <a:off x="4981399" y="4333970"/>
            <a:ext cx="1424594" cy="4343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 rot="-10309634">
            <a:off x="1785655" y="4457728"/>
            <a:ext cx="1424467" cy="43431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>
            <a:hlinkClick r:id="rId4"/>
          </p:cNvPr>
          <p:cNvSpPr/>
          <p:nvPr/>
        </p:nvSpPr>
        <p:spPr>
          <a:xfrm>
            <a:off x="78212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 s</a:t>
            </a:r>
            <a:r>
              <a:rPr lang="en"/>
              <a:t>oy </a:t>
            </a:r>
            <a:r>
              <a:rPr b="1" lang="en" u="sng">
                <a:solidFill>
                  <a:srgbClr val="FF0000"/>
                </a:solidFill>
              </a:rPr>
              <a:t>yo</a:t>
            </a:r>
            <a:r>
              <a:rPr lang="en"/>
              <a:t> y muevo el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dedo gordo del pie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Free vector graphic: Pedicure, Toes, Foot, Human, Body - Free ...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700" y="1170125"/>
            <a:ext cx="3440810" cy="20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 rot="9356370">
            <a:off x="4267130" y="2987388"/>
            <a:ext cx="1424573" cy="43430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>
            <a:hlinkClick r:id="rId4"/>
          </p:cNvPr>
          <p:cNvSpPr/>
          <p:nvPr/>
        </p:nvSpPr>
        <p:spPr>
          <a:xfrm>
            <a:off x="78212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50" y="1251750"/>
            <a:ext cx="2609075" cy="36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graphic: Pedicure, Toes, Foot, Human, Body - Free ...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351" y="226025"/>
            <a:ext cx="1888250" cy="132615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 rot="9133475">
            <a:off x="3517374" y="1405028"/>
            <a:ext cx="806640" cy="27419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>
            <a:hlinkClick r:id="rId4"/>
          </p:cNvPr>
          <p:cNvSpPr/>
          <p:nvPr/>
        </p:nvSpPr>
        <p:spPr>
          <a:xfrm>
            <a:off x="3913416" y="38150"/>
            <a:ext cx="1620900" cy="170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amel - Free vector graphics on Pixabay"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3073" y="-29612"/>
            <a:ext cx="2095176" cy="183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 rot="1962156">
            <a:off x="7599548" y="1439055"/>
            <a:ext cx="1424266" cy="43422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>
            <a:hlinkClick r:id="rId6"/>
          </p:cNvPr>
          <p:cNvSpPr/>
          <p:nvPr/>
        </p:nvSpPr>
        <p:spPr>
          <a:xfrm rot="-5400000">
            <a:off x="6860625" y="-424425"/>
            <a:ext cx="1726200" cy="2627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onkey - Free vector graphics on Pixabay"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250" y="0"/>
            <a:ext cx="2107295" cy="244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 rot="-1243595">
            <a:off x="2311725" y="1749401"/>
            <a:ext cx="849371" cy="27551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 rot="-10269652">
            <a:off x="12973" y="1795924"/>
            <a:ext cx="843417" cy="27748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>
            <a:hlinkClick r:id="rId8"/>
          </p:cNvPr>
          <p:cNvSpPr/>
          <p:nvPr/>
        </p:nvSpPr>
        <p:spPr>
          <a:xfrm rot="5181549">
            <a:off x="431388" y="-231902"/>
            <a:ext cx="2310163" cy="303821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lephant | Free Stock Photo | Illustration of a cartoon girl ..." id="207" name="Shape 2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7725" y="2223625"/>
            <a:ext cx="2352467" cy="26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 rot="-1008940">
            <a:off x="5776312" y="4425419"/>
            <a:ext cx="1131377" cy="30795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 rot="-10375294">
            <a:off x="3196427" y="4514035"/>
            <a:ext cx="1144221" cy="30351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>
            <a:hlinkClick r:id="rId10"/>
          </p:cNvPr>
          <p:cNvSpPr/>
          <p:nvPr/>
        </p:nvSpPr>
        <p:spPr>
          <a:xfrm>
            <a:off x="3342675" y="2223625"/>
            <a:ext cx="3771600" cy="2919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is story is read in Spanish with English text.  Join in and move like the animals in this fun and exciting book by one of the world's best-loved children's writers.  (no copyright infringement is intended. Please check out this book from your local library or find your own copy at most reputable book stores.)" id="215" name="Shape 215" title="De La Cabeza a Los Pies por Eric Carle - (Head to Toe by Eric Carle).wmv">
            <a:hlinkClick r:id="rId3"/>
          </p:cNvPr>
          <p:cNvSpPr/>
          <p:nvPr/>
        </p:nvSpPr>
        <p:spPr>
          <a:xfrm>
            <a:off x="2286000" y="7351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graphic: Pedicure, Toes, Foot, Human, Body - Free ...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115" y="326900"/>
            <a:ext cx="1798330" cy="80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 rot="9687535">
            <a:off x="6611881" y="1035423"/>
            <a:ext cx="717016" cy="1810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eet - Free illustrations on Pixabay"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75" y="170700"/>
            <a:ext cx="1623126" cy="141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Leg, Shin, Foot, Knee, Toes, Limb - Free ..."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5323" y="3467375"/>
            <a:ext cx="1422696" cy="16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 rot="9425135">
            <a:off x="3871312" y="4047905"/>
            <a:ext cx="825980" cy="2699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Leg, Shin, Foot, Knee, Toes, Limb - Free ..."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048" y="170700"/>
            <a:ext cx="1422696" cy="167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Woman, Tan, Grinning, Staring - Free Image on ..." id="226" name="Shape 2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6322" y="3049037"/>
            <a:ext cx="1623125" cy="1760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Back, Jeans, Looking Up, Male - Free Image on ..." id="227" name="Shape 2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950" y="1885325"/>
            <a:ext cx="1254475" cy="25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 rot="9425135">
            <a:off x="262212" y="3004830"/>
            <a:ext cx="825980" cy="2699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Body, Upper, Chest, Shoulders - Free Image on ..." id="229" name="Shape 2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1576" y="2352100"/>
            <a:ext cx="1213257" cy="18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 rot="-2553974">
            <a:off x="6283337" y="2886014"/>
            <a:ext cx="719352" cy="17492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Body, Forelimb, Gesture, Hand - Free Image on ..." id="231" name="Shape 2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905086">
            <a:off x="1599232" y="3319325"/>
            <a:ext cx="1798324" cy="1138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Hand Arm, Man, Strong, Muscle - Free Image on ..." id="232" name="Shape 2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02950" y="185913"/>
            <a:ext cx="1422701" cy="1386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per, Body - Free images on Pixabay" id="233" name="Shape 2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6824" y="1356125"/>
            <a:ext cx="1109524" cy="12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 rot="-2401688">
            <a:off x="8345017" y="1543876"/>
            <a:ext cx="494431" cy="10250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 rot="-7668278">
            <a:off x="7281987" y="1543744"/>
            <a:ext cx="492846" cy="102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Africa, Animal, Cartoon, Giraffe - Free Image ..." id="236" name="Shape 2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72113" y="1623525"/>
            <a:ext cx="1312346" cy="19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 rot="-1392450">
            <a:off x="3885599" y="2166329"/>
            <a:ext cx="1012530" cy="2192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Head, Cartoon, Isolated, Face - Free Image on ..." id="238" name="Shape 2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58025" y="185932"/>
            <a:ext cx="1109525" cy="112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pingüino</a:t>
            </a:r>
            <a:r>
              <a:rPr lang="en"/>
              <a:t> y puedo girar mi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cabeza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Cartoon, Penguin - Free images on Pixabay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0" y="1017725"/>
            <a:ext cx="3009018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Head, Cartoon, Isolated, Face - Free Image on ...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875" y="1017737"/>
            <a:ext cx="2658525" cy="2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>
            <a:hlinkClick r:id="rId5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una </a:t>
            </a:r>
            <a:r>
              <a:rPr b="1" lang="en" u="sng">
                <a:solidFill>
                  <a:srgbClr val="FF0000"/>
                </a:solidFill>
              </a:rPr>
              <a:t>jirafa</a:t>
            </a:r>
            <a:r>
              <a:rPr lang="en"/>
              <a:t> y </a:t>
            </a:r>
            <a:r>
              <a:rPr lang="en"/>
              <a:t>dobló</a:t>
            </a:r>
            <a:r>
              <a:rPr lang="en"/>
              <a:t> el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cuello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Free vector graphic: Africa, Animal, Cartoon, Giraffe - Free Image ...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075" y="1017725"/>
            <a:ext cx="313107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 rot="-1155458">
            <a:off x="4757329" y="1843611"/>
            <a:ext cx="2352218" cy="43435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>
            <a:hlinkClick r:id="rId4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búfalo</a:t>
            </a:r>
            <a:r>
              <a:rPr lang="en"/>
              <a:t> y </a:t>
            </a:r>
            <a:r>
              <a:rPr lang="en"/>
              <a:t>alzó</a:t>
            </a:r>
            <a:r>
              <a:rPr lang="en"/>
              <a:t> los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hombros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Free vector graphic: Bison, Buffalo, Animal, Horns - Free Image on ...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57155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per, Body - Free images on Pixabay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588" y="1255450"/>
            <a:ext cx="2481425" cy="294822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 rot="-2427132">
            <a:off x="8022080" y="1682855"/>
            <a:ext cx="1112955" cy="23109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 rot="-7642589">
            <a:off x="5642843" y="1682847"/>
            <a:ext cx="1112924" cy="23113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>
            <a:hlinkClick r:id="rId5"/>
          </p:cNvPr>
          <p:cNvSpPr/>
          <p:nvPr/>
        </p:nvSpPr>
        <p:spPr>
          <a:xfrm>
            <a:off x="7889150" y="39556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mono</a:t>
            </a:r>
            <a:r>
              <a:rPr lang="en"/>
              <a:t> y saludo con los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brazos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File:Emojione 1F412.svg - Wikimedia Commons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75" y="1064175"/>
            <a:ext cx="38209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Hand Arm, Man, Strong, Muscle - Free Image on ...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325" y="1435000"/>
            <a:ext cx="2893874" cy="28194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>
            <a:hlinkClick r:id="rId5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graphic: Bison, Buffalo, Animal, Horns - Free Image on ...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900" y="2608025"/>
            <a:ext cx="2409099" cy="25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 rot="-2878504">
            <a:off x="8508071" y="2683625"/>
            <a:ext cx="711177" cy="15401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 rot="-7225284">
            <a:off x="7564419" y="2687767"/>
            <a:ext cx="750066" cy="14573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ree vector graphic: Africa, Animal, Cartoon, Giraffe - Free Image ...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838" y="2813475"/>
            <a:ext cx="1312346" cy="19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 rot="-1392450">
            <a:off x="3492274" y="3298654"/>
            <a:ext cx="1012530" cy="2192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>
            <a:hlinkClick r:id="rId5"/>
          </p:cNvPr>
          <p:cNvSpPr/>
          <p:nvPr/>
        </p:nvSpPr>
        <p:spPr>
          <a:xfrm>
            <a:off x="2834150" y="2740800"/>
            <a:ext cx="1395000" cy="2311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>
            <a:hlinkClick r:id="rId6"/>
          </p:cNvPr>
          <p:cNvSpPr/>
          <p:nvPr/>
        </p:nvSpPr>
        <p:spPr>
          <a:xfrm>
            <a:off x="6900725" y="2640500"/>
            <a:ext cx="2046900" cy="2311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Emojione 1F412.svg - Wikimedia Commons"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475" y="625050"/>
            <a:ext cx="1807075" cy="1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>
            <a:hlinkClick r:id="rId8"/>
          </p:cNvPr>
          <p:cNvSpPr/>
          <p:nvPr/>
        </p:nvSpPr>
        <p:spPr>
          <a:xfrm>
            <a:off x="87475" y="271150"/>
            <a:ext cx="1600800" cy="2311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rot="-1392450">
            <a:off x="1677312" y="951379"/>
            <a:ext cx="1012530" cy="2192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artoon, Penguin - Free images on Pixabay" id="104" name="Shape 104"/>
          <p:cNvPicPr preferRelativeResize="0"/>
          <p:nvPr/>
        </p:nvPicPr>
        <p:blipFill rotWithShape="1">
          <a:blip r:embed="rId9">
            <a:alphaModFix/>
          </a:blip>
          <a:srcRect b="52707" l="7585" r="7560" t="0"/>
          <a:stretch/>
        </p:blipFill>
        <p:spPr>
          <a:xfrm>
            <a:off x="3612388" y="0"/>
            <a:ext cx="2553175" cy="18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>
            <a:hlinkClick r:id="rId10"/>
          </p:cNvPr>
          <p:cNvSpPr/>
          <p:nvPr/>
        </p:nvSpPr>
        <p:spPr>
          <a:xfrm>
            <a:off x="3931804" y="-176150"/>
            <a:ext cx="1807200" cy="2311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una </a:t>
            </a:r>
            <a:r>
              <a:rPr b="1" lang="en" u="sng">
                <a:solidFill>
                  <a:srgbClr val="FF0000"/>
                </a:solidFill>
              </a:rPr>
              <a:t>foca</a:t>
            </a:r>
            <a:r>
              <a:rPr lang="en"/>
              <a:t> y aplaudo con las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man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os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Cartoon Grey Seal Vector Clipart - Free Public Domain Stock Photo ...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081975"/>
            <a:ext cx="3954438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Body, Forelimb, Gesture, Hand - Free Image on ...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163" y="1894850"/>
            <a:ext cx="3466145" cy="2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>
            <a:hlinkClick r:id="rId5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una </a:t>
            </a:r>
            <a:r>
              <a:rPr b="1" lang="en" u="sng">
                <a:solidFill>
                  <a:srgbClr val="FF0000"/>
                </a:solidFill>
              </a:rPr>
              <a:t>gorila</a:t>
            </a:r>
            <a:r>
              <a:rPr lang="en"/>
              <a:t> y me golpeo el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pecho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Free vector graphic: Gorilla, Ape, Brown, Animal, Mammal - Free ...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01" y="1115788"/>
            <a:ext cx="2697650" cy="39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 rot="-2151323">
            <a:off x="1535210" y="2169435"/>
            <a:ext cx="1572366" cy="35495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>
            <a:hlinkClick r:id="rId4"/>
          </p:cNvPr>
          <p:cNvSpPr/>
          <p:nvPr/>
        </p:nvSpPr>
        <p:spPr>
          <a:xfrm>
            <a:off x="7708750" y="3786575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un </a:t>
            </a:r>
            <a:r>
              <a:rPr b="1" lang="en" u="sng">
                <a:solidFill>
                  <a:srgbClr val="FF0000"/>
                </a:solidFill>
              </a:rPr>
              <a:t>gato</a:t>
            </a:r>
            <a:r>
              <a:rPr lang="en"/>
              <a:t> y </a:t>
            </a:r>
            <a:r>
              <a:rPr lang="en"/>
              <a:t>arqueo</a:t>
            </a:r>
            <a:r>
              <a:rPr lang="en"/>
              <a:t> la </a:t>
            </a:r>
            <a:r>
              <a:rPr b="1" lang="en" u="sng">
                <a:solidFill>
                  <a:srgbClr val="FF0000"/>
                </a:solidFill>
                <a:highlight>
                  <a:srgbClr val="FFFF00"/>
                </a:highlight>
              </a:rPr>
              <a:t>espalda</a:t>
            </a:r>
            <a:r>
              <a:rPr lang="en">
                <a:solidFill>
                  <a:srgbClr val="FF0000"/>
                </a:solidFill>
              </a:rPr>
              <a:t>.</a:t>
            </a:r>
            <a:r>
              <a:rPr lang="en"/>
              <a:t> </a:t>
            </a:r>
            <a:endParaRPr/>
          </a:p>
        </p:txBody>
      </p:sp>
      <p:pic>
        <p:nvPicPr>
          <p:cNvPr descr="High Back Free Stock Photo - Public Domain Pictures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925" y="1458200"/>
            <a:ext cx="4720074" cy="31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 rot="-8631135">
            <a:off x="1741942" y="1582393"/>
            <a:ext cx="1585266" cy="43431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>
            <a:hlinkClick r:id="rId4"/>
          </p:cNvPr>
          <p:cNvSpPr/>
          <p:nvPr/>
        </p:nvSpPr>
        <p:spPr>
          <a:xfrm>
            <a:off x="7782975" y="3885550"/>
            <a:ext cx="1187838" cy="118783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